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307" r:id="rId33"/>
    <p:sldId id="308" r:id="rId34"/>
    <p:sldId id="296" r:id="rId35"/>
    <p:sldId id="311" r:id="rId36"/>
    <p:sldId id="297" r:id="rId37"/>
    <p:sldId id="298" r:id="rId38"/>
    <p:sldId id="300" r:id="rId39"/>
    <p:sldId id="301" r:id="rId40"/>
    <p:sldId id="302" r:id="rId41"/>
    <p:sldId id="304" r:id="rId42"/>
    <p:sldId id="303" r:id="rId43"/>
    <p:sldId id="305" r:id="rId44"/>
    <p:sldId id="306" r:id="rId45"/>
    <p:sldId id="309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8" autoAdjust="0"/>
  </p:normalViewPr>
  <p:slideViewPr>
    <p:cSldViewPr snapToGrid="0">
      <p:cViewPr>
        <p:scale>
          <a:sx n="66" d="100"/>
          <a:sy n="66" d="100"/>
        </p:scale>
        <p:origin x="-840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3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taux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collectivités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136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8" y="1245247"/>
            <a:ext cx="11811101" cy="55304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3633436" y="301085"/>
            <a:ext cx="4641600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Taux de casses f(année de casse)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0" y="550912"/>
            <a:ext cx="7869280" cy="625881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224183" y="550912"/>
            <a:ext cx="3920846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95" y="0"/>
            <a:ext cx="8551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57" y="356135"/>
            <a:ext cx="7140998" cy="58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52" y="346511"/>
            <a:ext cx="8887428" cy="62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07" y="827772"/>
            <a:ext cx="8255816" cy="48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91" y="79513"/>
            <a:ext cx="9709379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2" y="-4814"/>
            <a:ext cx="6139638" cy="40778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310"/>
            <a:ext cx="5706103" cy="3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1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4053</TotalTime>
  <Words>1088</Words>
  <Application>Microsoft Office PowerPoint</Application>
  <PresentationFormat>Grand écran</PresentationFormat>
  <Paragraphs>168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116</cp:revision>
  <dcterms:created xsi:type="dcterms:W3CDTF">2021-05-04T18:05:41Z</dcterms:created>
  <dcterms:modified xsi:type="dcterms:W3CDTF">2021-05-20T11:29:57Z</dcterms:modified>
</cp:coreProperties>
</file>